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57" r:id="rId5"/>
    <p:sldId id="263" r:id="rId6"/>
    <p:sldId id="258" r:id="rId7"/>
    <p:sldId id="264" r:id="rId8"/>
    <p:sldId id="262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701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3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18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94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439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6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5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33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6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2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0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22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ACE95-18F6-4605-8119-E1456FE5F54F}" type="datetimeFigureOut">
              <a:rPr lang="ru-RU" smtClean="0"/>
              <a:t>21.10.2024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C045-E757-4635-8FCE-5DE640BF5F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677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Вольная грамота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792088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741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Bahnschrift" pitchFamily="34" charset="0"/>
              </a:rPr>
              <a:t>Оценивание </a:t>
            </a:r>
            <a:br>
              <a:rPr lang="ru-RU" b="1" dirty="0">
                <a:latin typeface="Bahnschrift" pitchFamily="34" charset="0"/>
              </a:rPr>
            </a:br>
            <a:r>
              <a:rPr lang="ru-RU" b="1" dirty="0">
                <a:latin typeface="Bahnschrift" pitchFamily="34" charset="0"/>
              </a:rPr>
              <a:t>«Цветовые ассоциации»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effectLst/>
                <a:latin typeface="Times New Roman"/>
                <a:ea typeface="Times New Roman"/>
              </a:rPr>
              <a:t>5-ть  зеленых </a:t>
            </a:r>
            <a:r>
              <a:rPr lang="ru-RU" dirty="0" err="1">
                <a:effectLst/>
                <a:latin typeface="Times New Roman"/>
                <a:ea typeface="Times New Roman"/>
              </a:rPr>
              <a:t>стикеров</a:t>
            </a:r>
            <a:r>
              <a:rPr lang="ru-RU" dirty="0">
                <a:effectLst/>
                <a:latin typeface="Times New Roman"/>
                <a:ea typeface="Times New Roman"/>
              </a:rPr>
              <a:t> –получает сертификат-повышенный уровень деятельности  на мастер- классе по читательской грамотности . </a:t>
            </a:r>
          </a:p>
          <a:p>
            <a:r>
              <a:rPr lang="ru-RU" dirty="0">
                <a:effectLst/>
                <a:latin typeface="Times New Roman"/>
                <a:ea typeface="Times New Roman"/>
              </a:rPr>
              <a:t>Если же ответ был не полным, группа не  активная    участники получают зеленые  знаки </a:t>
            </a:r>
            <a:r>
              <a:rPr lang="ru-RU" b="1" dirty="0">
                <a:effectLst/>
                <a:latin typeface="Times New Roman"/>
                <a:ea typeface="Times New Roman"/>
              </a:rPr>
              <a:t>«+»,</a:t>
            </a:r>
            <a:r>
              <a:rPr lang="ru-RU" dirty="0">
                <a:effectLst/>
                <a:latin typeface="Times New Roman"/>
                <a:ea typeface="Times New Roman"/>
              </a:rPr>
              <a:t>  базовый уровень, но  5 </a:t>
            </a:r>
            <a:r>
              <a:rPr lang="ru-RU" b="1" dirty="0">
                <a:effectLst/>
                <a:latin typeface="Times New Roman"/>
                <a:ea typeface="Times New Roman"/>
              </a:rPr>
              <a:t>«+» плюсов</a:t>
            </a:r>
            <a:r>
              <a:rPr lang="ru-RU" dirty="0">
                <a:effectLst/>
                <a:latin typeface="Times New Roman"/>
                <a:ea typeface="Times New Roman"/>
              </a:rPr>
              <a:t> = 1 зеленому </a:t>
            </a:r>
            <a:r>
              <a:rPr lang="ru-RU" dirty="0" err="1">
                <a:effectLst/>
                <a:latin typeface="Times New Roman"/>
                <a:ea typeface="Times New Roman"/>
              </a:rPr>
              <a:t>стикеру</a:t>
            </a:r>
            <a:r>
              <a:rPr lang="ru-RU" dirty="0">
                <a:effectLst/>
                <a:latin typeface="Times New Roman"/>
                <a:ea typeface="Times New Roman"/>
              </a:rPr>
              <a:t> если группа  наберет  25 </a:t>
            </a:r>
            <a:r>
              <a:rPr lang="ru-RU" b="1" dirty="0">
                <a:effectLst/>
                <a:latin typeface="Times New Roman"/>
                <a:ea typeface="Times New Roman"/>
              </a:rPr>
              <a:t>плюсов «+» </a:t>
            </a:r>
            <a:r>
              <a:rPr lang="ru-RU" dirty="0">
                <a:effectLst/>
                <a:latin typeface="Times New Roman"/>
                <a:ea typeface="Times New Roman"/>
              </a:rPr>
              <a:t>у вас также  будет  возможность заработать сертификат повышенного уровня.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033"/>
            <a:ext cx="1728192" cy="142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96801"/>
            <a:ext cx="1296144" cy="1358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794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Мастер- 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800" b="1" dirty="0">
                <a:effectLst/>
                <a:latin typeface="Times New Roman"/>
                <a:ea typeface="Times New Roman"/>
              </a:rPr>
              <a:t>«Использование метода ассоциаций  как средство формирования читательской грамотности учащихся»</a:t>
            </a:r>
            <a:endParaRPr lang="ru-RU" sz="4800" dirty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205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97" y="1600200"/>
            <a:ext cx="651840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27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3841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019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Дмитрий Лихачев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4385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2613392"/>
            <a:ext cx="46805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Times New Roman"/>
              </a:rPr>
              <a:t>"Человек с волей не поддается дурному влиянию, он сам выбирает себе путь. </a:t>
            </a:r>
          </a:p>
          <a:p>
            <a:pPr>
              <a:lnSpc>
                <a:spcPts val="3000"/>
              </a:lnSpc>
              <a:spcAft>
                <a:spcPts val="0"/>
              </a:spcAft>
            </a:pPr>
            <a:r>
              <a:rPr lang="ru-RU" sz="2800" b="1" dirty="0">
                <a:effectLst/>
                <a:latin typeface="Times New Roman"/>
                <a:ea typeface="Times New Roman"/>
                <a:cs typeface="Times New Roman"/>
              </a:rPr>
              <a:t>Человек же безвольный поддается дурным влияниям".</a:t>
            </a:r>
            <a:endParaRPr lang="ru-RU" sz="2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9112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2412"/>
            <a:ext cx="8712968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335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БЕЗВОЛЬНЫЕ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48064" y="1196752"/>
            <a:ext cx="165618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987824" y="1196752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7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20891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00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48064" y="1340768"/>
            <a:ext cx="23042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2411760" y="1340768"/>
            <a:ext cx="1512168" cy="2376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21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104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Times New Roman</vt:lpstr>
      <vt:lpstr>Тема Office</vt:lpstr>
      <vt:lpstr>Презентация PowerPoint</vt:lpstr>
      <vt:lpstr>Мастер- класс</vt:lpstr>
      <vt:lpstr>Презентация PowerPoint</vt:lpstr>
      <vt:lpstr>Презентация PowerPoint</vt:lpstr>
      <vt:lpstr>Дмитрий Лихачев </vt:lpstr>
      <vt:lpstr>Презентация PowerPoint</vt:lpstr>
      <vt:lpstr>БЕЗВОЛЬНЫЕ</vt:lpstr>
      <vt:lpstr>Презентация PowerPoint</vt:lpstr>
      <vt:lpstr>ВОЛЯ</vt:lpstr>
      <vt:lpstr>Вольная грамота</vt:lpstr>
      <vt:lpstr>Оценивание  «Цветовые ассоциации»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Точка роста</dc:creator>
  <cp:lastModifiedBy>123</cp:lastModifiedBy>
  <cp:revision>11</cp:revision>
  <dcterms:created xsi:type="dcterms:W3CDTF">2024-10-13T10:16:40Z</dcterms:created>
  <dcterms:modified xsi:type="dcterms:W3CDTF">2024-10-21T11:48:44Z</dcterms:modified>
</cp:coreProperties>
</file>